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17F1F6-E66C-486B-86C0-84A84C614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C7FA87-41CB-40E6-9761-051BEE0F9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5B9153-7901-4EF8-A650-B33B3AE7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E42AEF-59FF-438C-A773-3BAAB480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ABAACC-FEFA-43F2-848F-680B23DB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80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CA53B-C8B7-4782-8AEF-601A3937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2E6F9F5-FDEB-4E0D-B013-5A374C4D4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96F8E-45B4-4DBF-B8F6-9E218310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F272B0-899C-4601-ACA7-625E3A7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2F939D-1FCD-4487-85C0-F27EFB07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50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1ADBEAE-D594-4431-958B-631A74EDB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D6D58D-433B-4096-9524-6B66800E8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5331BD-4A9B-4340-9532-E2603C7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73835-1014-4E3D-8EFB-500D10E8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9C5145-E0D2-4C90-854F-41D462E6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69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435FC-C66C-417D-A172-979707F3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FC440C-1C16-43D0-8B71-1649FF0F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9813E4-7AC6-4566-A599-465BBFC0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0D3441-FE45-4A00-BFD9-E5FC3B4F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DB15BD-7F4A-468E-8727-7BCD7DCF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2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ACFB60-2CDC-47EE-B7B6-B0E3B01E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FB4FE8-8902-4B9B-BA41-CE9C0787D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CDE180-3422-4747-9DF1-D9F21A85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2564B-C6AE-41B6-8CD3-54ED2E43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5BB0F5-5D81-4366-B9FD-142CACCC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5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F1BAE-9281-4F27-8F6B-C65FE335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34C333-ADA0-4F8E-A632-2E51005DF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8DA81C-0A72-413B-A13F-45BA5C9F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57A162-11C0-460F-A774-EAE1C6CF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BD7159-9AFD-4557-83CB-EDD08010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A53B21-3401-4A50-B01B-3FAEFFCF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4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728F1-EE4E-4ECF-97BC-2B274A2B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3F3AD8-D5AB-4EA8-BEDD-75E21BB63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DDD0DC-CCD6-4C0D-A4F0-D66D69F6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2FBB546-1500-4D09-B500-0ADE5FBC2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D131206-CB91-4E97-AB20-AB2737D43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57D99F-0A4E-4CBB-BACA-DBE46B54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277A7-A52E-40CE-B9BC-3DC97CE2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2F931F-D1B9-4928-9040-DE12A48B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84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767AF-5A57-4170-9259-EBC3DF4A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CCB804F-0102-4A32-803B-948CB41F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6C3187-A197-4029-B237-F3C1F8BE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5C1A99-DF55-4CC3-8F4F-F50AB6F7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6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CE7A5E4-BBE5-47BD-859A-8CAB702D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B3DD616-B4DD-4309-8330-635B5D60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ED63F4-78A5-4BE4-8D81-A8D30046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08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3AE43-4F65-47EA-AC62-3910F713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2F010-EAA4-429B-8E16-1522768D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AFAEAA-981B-4C6C-AB24-CCF887718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3BDC6C-696D-4B36-B539-571F4084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B2BAA0-DE0D-4E9D-975C-570540E2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AA227C-62E5-4C8C-B3F4-02B8767B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89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60DDC8-CC3E-4A47-88EC-048ADA9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DA22F26-73C6-4224-B8E4-A6DFBFD8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90B3E-079B-4EF3-89EC-170EB559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B4E669-A1C4-4340-ADC1-DE815FCE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926ADC-D17B-4CBB-BA4B-564DB3FC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64B280-C22A-40B0-A16F-778E0F51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53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78A08A1-8FBC-4C8D-AC7E-EA35E501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6B742B-BB21-4132-9D83-EAD69CF06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88A7CE-04DE-4D21-BD16-DC9525822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1E46-D856-4DBC-BB82-74611BB82855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A83CB6-309A-4382-9A82-E5A26407A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A70411-34AD-4AE5-9F19-F3D909E8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8E81A-67FE-4D9D-8828-DA63B6CA21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57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895260-937C-4867-B6DF-5B58AAD7B93F}"/>
              </a:ext>
            </a:extLst>
          </p:cNvPr>
          <p:cNvSpPr txBox="1"/>
          <p:nvPr/>
        </p:nvSpPr>
        <p:spPr>
          <a:xfrm>
            <a:off x="106532" y="0"/>
            <a:ext cx="1208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MHW3                                         COSTANZA VINCENZO O46002289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A3B71B-8305-4C04-98A0-32D421E8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36" y="752474"/>
            <a:ext cx="6463364" cy="31840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25FD8F-2B7F-4B66-8B5B-45A43248ADDB}"/>
              </a:ext>
            </a:extLst>
          </p:cNvPr>
          <p:cNvSpPr txBox="1"/>
          <p:nvPr/>
        </p:nvSpPr>
        <p:spPr>
          <a:xfrm>
            <a:off x="0" y="4038600"/>
            <a:ext cx="1200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Cliccando su ‘Clicca qui per le partite del giorno’ avrò questo: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611142-D197-475D-8473-09C581BF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4407932"/>
            <a:ext cx="4324350" cy="2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895260-937C-4867-B6DF-5B58AAD7B93F}"/>
              </a:ext>
            </a:extLst>
          </p:cNvPr>
          <p:cNvSpPr txBox="1"/>
          <p:nvPr/>
        </p:nvSpPr>
        <p:spPr>
          <a:xfrm>
            <a:off x="106532" y="0"/>
            <a:ext cx="1208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MHW3                                         COSTANZA VINCENZO O46002289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2EF648-7221-4D4A-BF28-34C4D83DDD51}"/>
              </a:ext>
            </a:extLst>
          </p:cNvPr>
          <p:cNvSpPr txBox="1"/>
          <p:nvPr/>
        </p:nvSpPr>
        <p:spPr>
          <a:xfrm>
            <a:off x="106532" y="855825"/>
            <a:ext cx="1174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quanto riguarda questo, ho usato football-data.org che mi dava  solo un api token e con esso ho fatto la seguente cosa: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41AA33-3E92-46FF-B564-A1DC2BD4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48" y="2011700"/>
            <a:ext cx="8563323" cy="37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895260-937C-4867-B6DF-5B58AAD7B93F}"/>
              </a:ext>
            </a:extLst>
          </p:cNvPr>
          <p:cNvSpPr txBox="1"/>
          <p:nvPr/>
        </p:nvSpPr>
        <p:spPr>
          <a:xfrm>
            <a:off x="106532" y="0"/>
            <a:ext cx="1208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MHW3                                         COSTANZA VINCENZO O46002289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EB88A5-D43A-4FD7-86EE-120E34E4B11F}"/>
              </a:ext>
            </a:extLst>
          </p:cNvPr>
          <p:cNvSpPr txBox="1"/>
          <p:nvPr/>
        </p:nvSpPr>
        <p:spPr>
          <a:xfrm>
            <a:off x="106532" y="533400"/>
            <a:ext cx="118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Invece cliccando su ‘info giocatori e squadre’ avrò questo: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1C8CF-67FB-45D6-A179-010D2DEB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1" y="1179731"/>
            <a:ext cx="5133474" cy="2286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6BF7A56-E5CE-4A93-BAC9-F1F4DDF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1161992"/>
            <a:ext cx="4639175" cy="22670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9A447C-D0A9-47EE-B635-DE270F7C7793}"/>
              </a:ext>
            </a:extLst>
          </p:cNvPr>
          <p:cNvSpPr txBox="1"/>
          <p:nvPr/>
        </p:nvSpPr>
        <p:spPr>
          <a:xfrm>
            <a:off x="106532" y="3590925"/>
            <a:ext cx="118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Cliccando su un qualunque blocco apparirà una modale con la descrizione della squadra/giocatore: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19EF088-C622-443C-9992-843DB5A0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928" y="3960257"/>
            <a:ext cx="5181599" cy="25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895260-937C-4867-B6DF-5B58AAD7B93F}"/>
              </a:ext>
            </a:extLst>
          </p:cNvPr>
          <p:cNvSpPr txBox="1"/>
          <p:nvPr/>
        </p:nvSpPr>
        <p:spPr>
          <a:xfrm>
            <a:off x="106532" y="0"/>
            <a:ext cx="1208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MHW3                                         COSTANZA VINCENZO O46002289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0F1EAE-35FC-4DA2-B89F-2003E5310581}"/>
              </a:ext>
            </a:extLst>
          </p:cNvPr>
          <p:cNvSpPr txBox="1"/>
          <p:nvPr/>
        </p:nvSpPr>
        <p:spPr>
          <a:xfrm>
            <a:off x="204186" y="781235"/>
            <a:ext cx="113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Invece per questo ho fatto uso di </a:t>
            </a:r>
            <a:r>
              <a:rPr lang="it-IT" dirty="0" err="1"/>
              <a:t>TheSportsDB</a:t>
            </a:r>
            <a:r>
              <a:rPr lang="it-IT" dirty="0"/>
              <a:t> senza alcun tipo di autenticazione ed ho scritto la seguente cosa: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3A2CD28-83D9-4835-95DD-86F24F06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56" y="1285471"/>
            <a:ext cx="7066183" cy="37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06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costanzavincenzo99@gmail.com</dc:creator>
  <cp:lastModifiedBy>costanzavincenzo99@gmail.com</cp:lastModifiedBy>
  <cp:revision>5</cp:revision>
  <dcterms:created xsi:type="dcterms:W3CDTF">2021-04-25T11:45:57Z</dcterms:created>
  <dcterms:modified xsi:type="dcterms:W3CDTF">2021-04-26T14:07:41Z</dcterms:modified>
</cp:coreProperties>
</file>